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0" r:id="rId5"/>
    <p:sldId id="267" r:id="rId6"/>
    <p:sldId id="261" r:id="rId7"/>
    <p:sldId id="262" r:id="rId8"/>
    <p:sldId id="269" r:id="rId9"/>
    <p:sldId id="263" r:id="rId10"/>
    <p:sldId id="270" r:id="rId11"/>
    <p:sldId id="259" r:id="rId12"/>
    <p:sldId id="257" r:id="rId13"/>
    <p:sldId id="268" r:id="rId14"/>
    <p:sldId id="264" r:id="rId15"/>
    <p:sldId id="265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1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2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5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2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44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9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9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6EFD-CB45-49B3-936F-75F40E644F7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C367-15F1-485B-A9E6-E7AF0A6C2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9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8169275" cy="796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1628799"/>
            <a:ext cx="54726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800" dirty="0">
                <a:latin typeface="Batang" pitchFamily="18" charset="-127"/>
                <a:ea typeface="Batang" pitchFamily="18" charset="-127"/>
                <a:cs typeface="Arial" panose="020B0604020202020204" pitchFamily="34" charset="0"/>
              </a:rPr>
              <a:t>EYFS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404664"/>
            <a:ext cx="4824536" cy="122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7966"/>
            <a:ext cx="2736304" cy="19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They solve problems, including doubling, halving and sharing.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31" y="874481"/>
            <a:ext cx="36004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44" y="692696"/>
            <a:ext cx="4104456" cy="18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59553"/>
            <a:ext cx="39243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0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9831980">
            <a:off x="971599" y="894425"/>
            <a:ext cx="25496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Shape, Space and Measure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396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0032" y="4607509"/>
            <a:ext cx="4169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 Related Expectation</a:t>
            </a:r>
            <a:endParaRPr lang="en-GB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088" y="5013176"/>
            <a:ext cx="294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Ask ‘silly’ questions, e.g. show a tiny box and ask if there is a bicycle in 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380" y="980728"/>
            <a:ext cx="859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Play peek-a-boo, revealing shapes a little at a time and at different angles, asking children to say what they think the shape is, what else it could be or what it could not be.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8448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Be a robot and ask children to give you instructions to get to somewhere. Let them have a turn at being the robot for you to instruct.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269033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Introduce children to the use of mathematical names for ‘solid’ 3D shapes and ‘flat’ 2D shapes, and the mathematical terms to describe shapes.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353584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Encourage children to use everyday words to describe </a:t>
            </a:r>
          </a:p>
          <a:p>
            <a:r>
              <a:rPr lang="en-GB" dirty="0"/>
              <a:t>position, e.g. when following pathways or playing with </a:t>
            </a:r>
          </a:p>
          <a:p>
            <a:r>
              <a:rPr lang="en-GB" dirty="0"/>
              <a:t>outdoor apparatus.</a:t>
            </a:r>
          </a:p>
        </p:txBody>
      </p:sp>
    </p:spTree>
    <p:extLst>
      <p:ext uri="{BB962C8B-B14F-4D97-AF65-F5344CB8AC3E}">
        <p14:creationId xmlns:p14="http://schemas.microsoft.com/office/powerpoint/2010/main" val="13832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Children use everyday language to talk about size, weight, capacity, position, distance, time and money to compare quantities and objects and to solve problems.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1292"/>
            <a:ext cx="18859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103338"/>
            <a:ext cx="1360812" cy="13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00" y="1628800"/>
            <a:ext cx="713380" cy="7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4126">
            <a:off x="3271864" y="2680644"/>
            <a:ext cx="24955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72" y="2766169"/>
            <a:ext cx="1166343" cy="6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58" y="1685637"/>
            <a:ext cx="671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7103"/>
            <a:ext cx="926084" cy="92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79881" y="4452010"/>
            <a:ext cx="4960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are encouraged to use 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equipment of their choice 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solve problems!</a:t>
            </a:r>
          </a:p>
        </p:txBody>
      </p:sp>
    </p:spTree>
    <p:extLst>
      <p:ext uri="{BB962C8B-B14F-4D97-AF65-F5344CB8AC3E}">
        <p14:creationId xmlns:p14="http://schemas.microsoft.com/office/powerpoint/2010/main" val="2774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They recognise, create and describe patterns.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8" y="712295"/>
            <a:ext cx="700481" cy="7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" y="866126"/>
            <a:ext cx="573092" cy="49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17" y="701988"/>
            <a:ext cx="700481" cy="7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12295"/>
            <a:ext cx="700481" cy="7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39" y="741860"/>
            <a:ext cx="700481" cy="7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98" y="845306"/>
            <a:ext cx="573092" cy="49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81" y="866126"/>
            <a:ext cx="573092" cy="49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0" y="1844824"/>
            <a:ext cx="586695" cy="6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19" y="1868605"/>
            <a:ext cx="586695" cy="6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7223"/>
            <a:ext cx="586695" cy="6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9" y="1997222"/>
            <a:ext cx="586695" cy="6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91350"/>
            <a:ext cx="586695" cy="6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95" y="1868604"/>
            <a:ext cx="586695" cy="6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27" y="1844824"/>
            <a:ext cx="872763" cy="78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83" y="1818577"/>
            <a:ext cx="872763" cy="78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23" y="1690216"/>
            <a:ext cx="872763" cy="78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4582" y="2110621"/>
            <a:ext cx="943918" cy="313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757619" y="4509120"/>
            <a:ext cx="4198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comes next?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40842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2" y="5004452"/>
            <a:ext cx="2562597" cy="179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They explore characteristics of everyday objects and shapes and use mathematical language to describe them.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15900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8206" y="3573016"/>
            <a:ext cx="969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flat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7123" y="925350"/>
            <a:ext cx="1964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straight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5853" y="2927494"/>
            <a:ext cx="10470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3249850"/>
            <a:ext cx="1489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curved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8628" y="4681286"/>
            <a:ext cx="1417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6002" y="1844824"/>
            <a:ext cx="1257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sharp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42" y="4342457"/>
            <a:ext cx="15240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55" y="2803986"/>
            <a:ext cx="880368" cy="8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23" y="1844824"/>
            <a:ext cx="79086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37" y="4437112"/>
            <a:ext cx="1524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1155"/>
            <a:ext cx="792825" cy="87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03" y="978987"/>
            <a:ext cx="7477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37" y="3104466"/>
            <a:ext cx="867394" cy="7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1761"/>
            <a:ext cx="880368" cy="9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6049308"/>
            <a:ext cx="6093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It is important they see real life objects.</a:t>
            </a:r>
          </a:p>
        </p:txBody>
      </p:sp>
    </p:spTree>
    <p:extLst>
      <p:ext uri="{BB962C8B-B14F-4D97-AF65-F5344CB8AC3E}">
        <p14:creationId xmlns:p14="http://schemas.microsoft.com/office/powerpoint/2010/main" val="39287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  <p:bldP spid="9" grpId="0"/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Activities for you! Explore… could you do any of these with your children?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167" y="1052736"/>
            <a:ext cx="7620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 you put the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duplo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in order?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060848"/>
            <a:ext cx="2057400" cy="1962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66531">
            <a:off x="3881818" y="3166607"/>
            <a:ext cx="585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6239" y="4261669"/>
            <a:ext cx="6888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Start with the smallest number.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5877" y="5077713"/>
            <a:ext cx="71894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 with the largest number.</a:t>
            </a:r>
          </a:p>
        </p:txBody>
      </p:sp>
    </p:spTree>
    <p:extLst>
      <p:ext uri="{BB962C8B-B14F-4D97-AF65-F5344CB8AC3E}">
        <p14:creationId xmlns:p14="http://schemas.microsoft.com/office/powerpoint/2010/main" val="8889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Activities for you! Explore… could you do any of these with your children?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9457" y="1052736"/>
            <a:ext cx="63023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Play  games rolling  a dice.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060848"/>
            <a:ext cx="2057400" cy="1962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66531">
            <a:off x="3881818" y="3166607"/>
            <a:ext cx="585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08" y="1938095"/>
            <a:ext cx="3429744" cy="34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Activities for you! Explore… could you do any of these with your children?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860" y="1052736"/>
            <a:ext cx="72894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 you find an object heavier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that  stone?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7937" y="4261669"/>
            <a:ext cx="6945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Can you find something lighter?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720" y="5077713"/>
            <a:ext cx="58397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find something </a:t>
            </a:r>
          </a:p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same weight?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2914650"/>
            <a:ext cx="1314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Activities for you! Explore… could you do any of these with your children?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488" y="1052736"/>
            <a:ext cx="76782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many repeated patterns can you make 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 3 different objects?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2790825"/>
            <a:ext cx="1304925" cy="1276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25" y="2214736"/>
            <a:ext cx="2057400" cy="196215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5796136" y="2492896"/>
            <a:ext cx="1296144" cy="15742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3140"/>
            <a:ext cx="3528392" cy="24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62" y="33591"/>
            <a:ext cx="4671392" cy="587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0191539">
            <a:off x="768507" y="692696"/>
            <a:ext cx="254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688" y="1988841"/>
            <a:ext cx="25496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Shape, Space and Measure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614" y="5986833"/>
            <a:ext cx="5338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It is taught inside and outside!</a:t>
            </a:r>
          </a:p>
        </p:txBody>
      </p:sp>
    </p:spTree>
    <p:extLst>
      <p:ext uri="{BB962C8B-B14F-4D97-AF65-F5344CB8AC3E}">
        <p14:creationId xmlns:p14="http://schemas.microsoft.com/office/powerpoint/2010/main" val="22913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Activities for you! Explore… could you do any of these with your children?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438" y="1052736"/>
            <a:ext cx="7648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many jumps can you do in 10 seconds?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2" y="1988259"/>
            <a:ext cx="1133475" cy="1228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3552528"/>
            <a:ext cx="8255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Who can jump the furthest?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66" y="4786656"/>
            <a:ext cx="7334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Activities for you! Explore… could you do any of these with your children?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2374" y="1052736"/>
            <a:ext cx="50747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many triangles can you 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make with 9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lolly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sticks?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51583" y="2852936"/>
            <a:ext cx="2736304" cy="2520280"/>
          </a:xfrm>
          <a:prstGeom prst="triangl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6628" y="669400"/>
            <a:ext cx="5169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Look in detail at the ELG.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688" y="1988841"/>
            <a:ext cx="698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Explore problems the children may need to solve.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3065" y="3825953"/>
            <a:ext cx="5205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Please ask questions and </a:t>
            </a:r>
          </a:p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we’ll try and answer.</a:t>
            </a:r>
          </a:p>
        </p:txBody>
      </p:sp>
    </p:spTree>
    <p:extLst>
      <p:ext uri="{BB962C8B-B14F-4D97-AF65-F5344CB8AC3E}">
        <p14:creationId xmlns:p14="http://schemas.microsoft.com/office/powerpoint/2010/main" val="12501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0191539">
            <a:off x="768507" y="692696"/>
            <a:ext cx="254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Number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12" y="2571737"/>
            <a:ext cx="3971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4607509"/>
            <a:ext cx="4169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 Related Expectation</a:t>
            </a:r>
            <a:endParaRPr lang="en-GB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4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12474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rhymes, songs and stories involving counting on and counting back in ones, twos, fives and tens.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714" y="1988840"/>
            <a:ext cx="7724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Show interest in how children solve problems and value their different solutions.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69033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Talk about the methods children use to answer a problem they have posed, e.g. ‘Get one more, and then we will both have two.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364502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Encourage children to extend problems, e.g.  “Suppose there were three people to share the bricks between instead of two”.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5013176"/>
            <a:ext cx="294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9862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4456"/>
            <a:ext cx="3312368" cy="232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Children count reliably with numbers from one to 20, place them in order and say which number is one more or one less than a given number.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980728"/>
            <a:ext cx="84249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Washing line </a:t>
            </a:r>
          </a:p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 they put them in order?</a:t>
            </a:r>
          </a:p>
          <a:p>
            <a:pPr algn="ctr"/>
            <a:r>
              <a: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 they match objects to them?</a:t>
            </a:r>
          </a:p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 they talk about which one is one more than ….?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967335"/>
            <a:ext cx="576888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Jumping</a:t>
            </a:r>
          </a:p>
          <a:p>
            <a:pPr algn="ctr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many jumps did you do?</a:t>
            </a:r>
          </a:p>
          <a:p>
            <a:pPr algn="ctr"/>
            <a:r>
              <a:rPr lang="en-U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Can you jump along the number line?</a:t>
            </a:r>
          </a:p>
          <a:p>
            <a:pPr algn="ctr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number did you land on?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3888" y="4941168"/>
            <a:ext cx="546136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 you find…?</a:t>
            </a:r>
          </a:p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Send children on nature hunt.</a:t>
            </a:r>
          </a:p>
          <a:p>
            <a:pPr algn="ctr"/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95" y="5794360"/>
            <a:ext cx="2339752" cy="89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900239" cy="20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Using quantities and objects, they add and subtract two single-digit numbers </a:t>
            </a:r>
          </a:p>
          <a:p>
            <a:r>
              <a:rPr lang="en-GB" dirty="0"/>
              <a:t>and count on or back to find the answer.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4400"/>
            <a:ext cx="66198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2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85184"/>
            <a:ext cx="2283434" cy="15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Using quantities and objects, they add and subtract two single-digit numbers </a:t>
            </a:r>
          </a:p>
          <a:p>
            <a:r>
              <a:rPr lang="en-GB" dirty="0"/>
              <a:t>and count on or back to find the answer.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24" y="908720"/>
            <a:ext cx="644118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2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7966"/>
            <a:ext cx="2736304" cy="19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They solve problems, including doubling, halving and sharing.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3914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3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719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Batang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colbeck</dc:creator>
  <cp:lastModifiedBy>lucy colbeck</cp:lastModifiedBy>
  <cp:revision>13</cp:revision>
  <dcterms:created xsi:type="dcterms:W3CDTF">2016-05-03T12:53:57Z</dcterms:created>
  <dcterms:modified xsi:type="dcterms:W3CDTF">2016-05-09T17:11:00Z</dcterms:modified>
</cp:coreProperties>
</file>