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87" r:id="rId5"/>
    <p:sldId id="274" r:id="rId6"/>
    <p:sldId id="258" r:id="rId7"/>
    <p:sldId id="264" r:id="rId8"/>
    <p:sldId id="257" r:id="rId9"/>
    <p:sldId id="265" r:id="rId10"/>
    <p:sldId id="261" r:id="rId11"/>
    <p:sldId id="266" r:id="rId12"/>
    <p:sldId id="276" r:id="rId13"/>
    <p:sldId id="262" r:id="rId14"/>
    <p:sldId id="269" r:id="rId15"/>
    <p:sldId id="263" r:id="rId16"/>
    <p:sldId id="273" r:id="rId17"/>
    <p:sldId id="267" r:id="rId18"/>
    <p:sldId id="281" r:id="rId19"/>
    <p:sldId id="279" r:id="rId20"/>
    <p:sldId id="259" r:id="rId21"/>
    <p:sldId id="285" r:id="rId22"/>
    <p:sldId id="282" r:id="rId23"/>
    <p:sldId id="284" r:id="rId24"/>
    <p:sldId id="283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1697" autoAdjust="0"/>
  </p:normalViewPr>
  <p:slideViewPr>
    <p:cSldViewPr>
      <p:cViewPr varScale="1">
        <p:scale>
          <a:sx n="66" d="100"/>
          <a:sy n="66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770-BE36-4AD4-8176-4D2E8F4B7CED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5160-DD54-45D6-B011-AAE16CA99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2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770-BE36-4AD4-8176-4D2E8F4B7CED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5160-DD54-45D6-B011-AAE16CA99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60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770-BE36-4AD4-8176-4D2E8F4B7CED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5160-DD54-45D6-B011-AAE16CA99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0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770-BE36-4AD4-8176-4D2E8F4B7CED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5160-DD54-45D6-B011-AAE16CA99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53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770-BE36-4AD4-8176-4D2E8F4B7CED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5160-DD54-45D6-B011-AAE16CA99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770-BE36-4AD4-8176-4D2E8F4B7CED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5160-DD54-45D6-B011-AAE16CA99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80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770-BE36-4AD4-8176-4D2E8F4B7CED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5160-DD54-45D6-B011-AAE16CA99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36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770-BE36-4AD4-8176-4D2E8F4B7CED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5160-DD54-45D6-B011-AAE16CA99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7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770-BE36-4AD4-8176-4D2E8F4B7CED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5160-DD54-45D6-B011-AAE16CA99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18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770-BE36-4AD4-8176-4D2E8F4B7CED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5160-DD54-45D6-B011-AAE16CA99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4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6770-BE36-4AD4-8176-4D2E8F4B7CED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5160-DD54-45D6-B011-AAE16CA99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36770-BE36-4AD4-8176-4D2E8F4B7CED}" type="datetimeFigureOut">
              <a:rPr lang="en-GB" smtClean="0"/>
              <a:t>02/05/2016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55160-DD54-45D6-B011-AAE16CA99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8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87424"/>
            <a:ext cx="8169275" cy="796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9832" y="1628799"/>
            <a:ext cx="40846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800" dirty="0">
                <a:latin typeface="Batang" pitchFamily="18" charset="-127"/>
                <a:ea typeface="Batang" pitchFamily="18" charset="-127"/>
                <a:cs typeface="Arial" panose="020B0604020202020204" pitchFamily="34" charset="0"/>
              </a:rPr>
              <a:t>KS1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3360" y="4077072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'The national curriculum for mathematics aims to ensure that all pupils: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become fluent......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reason mathematically.....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can solve problems.'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7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5" y="3717032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55745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Number lines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13" y="2482901"/>
            <a:ext cx="6692330" cy="191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423" y="880623"/>
            <a:ext cx="2555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 + 13 = </a:t>
            </a:r>
          </a:p>
        </p:txBody>
      </p:sp>
      <p:sp>
        <p:nvSpPr>
          <p:cNvPr id="5" name="Oval 4"/>
          <p:cNvSpPr/>
          <p:nvPr/>
        </p:nvSpPr>
        <p:spPr>
          <a:xfrm>
            <a:off x="4788024" y="4005063"/>
            <a:ext cx="360040" cy="332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146300" y="1640779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biggest number?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4968044" y="3632917"/>
            <a:ext cx="252028" cy="288032"/>
          </a:xfrm>
          <a:prstGeom prst="curvedDow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5177564" y="3632917"/>
            <a:ext cx="252028" cy="288032"/>
          </a:xfrm>
          <a:prstGeom prst="curvedDow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5381863" y="3633870"/>
            <a:ext cx="252028" cy="288032"/>
          </a:xfrm>
          <a:prstGeom prst="curvedDow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5605471" y="3632917"/>
            <a:ext cx="252028" cy="288032"/>
          </a:xfrm>
          <a:prstGeom prst="curvedDow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8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/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54868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they get into Year 2 we aim to teach the children these skills to develop their mental skills.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522117"/>
            <a:ext cx="21812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188743"/>
            <a:ext cx="2124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26479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320180" y="1553571"/>
            <a:ext cx="2171700" cy="1419225"/>
            <a:chOff x="-2707505" y="1122067"/>
            <a:chExt cx="2171700" cy="14192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07505" y="1122067"/>
              <a:ext cx="2171700" cy="141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-2305731" y="2204864"/>
              <a:ext cx="136815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23 + 34 = 34 + 23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458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75656" y="2159837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missing number? How do you know?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217178">
            <a:off x="1105029" y="660126"/>
            <a:ext cx="3595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36 + __ = 42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4444" y="2744103"/>
            <a:ext cx="64318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3"/>
                </a:solidFill>
              </a:rPr>
              <a:t>I know 36 + 4 = 40. </a:t>
            </a:r>
          </a:p>
          <a:p>
            <a:pPr algn="ctr"/>
            <a:r>
              <a:rPr lang="en-US" sz="3600" b="1" dirty="0">
                <a:ln/>
                <a:solidFill>
                  <a:schemeClr val="accent3"/>
                </a:solidFill>
              </a:rPr>
              <a:t>It is 2 more.</a:t>
            </a:r>
          </a:p>
          <a:p>
            <a:pPr algn="ctr"/>
            <a:r>
              <a:rPr lang="en-US" sz="3600" b="1" dirty="0">
                <a:ln/>
                <a:solidFill>
                  <a:schemeClr val="accent3"/>
                </a:solidFill>
              </a:rPr>
              <a:t>So 4 + 2 more equals 6.</a:t>
            </a:r>
          </a:p>
        </p:txBody>
      </p:sp>
      <p:sp>
        <p:nvSpPr>
          <p:cNvPr id="13" name="Rectangle 12"/>
          <p:cNvSpPr/>
          <p:nvPr/>
        </p:nvSpPr>
        <p:spPr>
          <a:xfrm rot="20694456">
            <a:off x="4497477" y="660127"/>
            <a:ext cx="4605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31 + __ + 5 = 46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46875" y="4498429"/>
            <a:ext cx="47358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know 46 - 5 = 41</a:t>
            </a:r>
          </a:p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difference between </a:t>
            </a:r>
          </a:p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45 and 35 is 10.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127" y="205966"/>
            <a:ext cx="5309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2 How would you solve these?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16313" y="1696043"/>
            <a:ext cx="178639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 is your turn!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728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54868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Addition in Year 2 - Partitioning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920" y="105273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23 + 34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1606234"/>
            <a:ext cx="66967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First we would encourage the children to put the largest number first.            </a:t>
            </a:r>
          </a:p>
          <a:p>
            <a:r>
              <a:rPr lang="en-GB" sz="1200" dirty="0"/>
              <a:t>  </a:t>
            </a:r>
            <a:r>
              <a:rPr lang="en-GB" sz="3200" dirty="0"/>
              <a:t>34 + 23 =</a:t>
            </a:r>
          </a:p>
          <a:p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3360560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Then we would add on the tens</a:t>
            </a:r>
          </a:p>
          <a:p>
            <a:r>
              <a:rPr lang="en-GB" sz="1200" dirty="0"/>
              <a:t>  </a:t>
            </a:r>
            <a:r>
              <a:rPr lang="en-GB" sz="3200" dirty="0"/>
              <a:t>34 + 20 = 54</a:t>
            </a:r>
          </a:p>
          <a:p>
            <a:endParaRPr lang="en-GB" sz="3200" dirty="0"/>
          </a:p>
          <a:p>
            <a:r>
              <a:rPr lang="en-GB" sz="3200" dirty="0"/>
              <a:t>       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274473" y="2323695"/>
            <a:ext cx="216024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78529" y="2323695"/>
            <a:ext cx="216024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1920" y="277578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20      3</a:t>
            </a:r>
          </a:p>
        </p:txBody>
      </p:sp>
      <p:sp>
        <p:nvSpPr>
          <p:cNvPr id="9" name="Rectangle 8"/>
          <p:cNvSpPr/>
          <p:nvPr/>
        </p:nvSpPr>
        <p:spPr>
          <a:xfrm>
            <a:off x="3613741" y="397370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Then we would add the units</a:t>
            </a:r>
          </a:p>
          <a:p>
            <a:r>
              <a:rPr lang="en-GB" sz="3600" dirty="0"/>
              <a:t>54 + 3 = 57</a:t>
            </a:r>
          </a:p>
        </p:txBody>
      </p:sp>
    </p:spTree>
    <p:extLst>
      <p:ext uri="{BB962C8B-B14F-4D97-AF65-F5344CB8AC3E}">
        <p14:creationId xmlns:p14="http://schemas.microsoft.com/office/powerpoint/2010/main" val="19308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573" y="116632"/>
            <a:ext cx="79928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Activity –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+ 18 =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solve this for your child?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182231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First we would encourage the children to put the largest number first.            </a:t>
            </a:r>
          </a:p>
          <a:p>
            <a:r>
              <a:rPr lang="en-GB" sz="1200" dirty="0"/>
              <a:t>  </a:t>
            </a:r>
            <a:r>
              <a:rPr lang="en-GB" sz="3200" dirty="0"/>
              <a:t>18 + 11 =</a:t>
            </a:r>
          </a:p>
          <a:p>
            <a:r>
              <a:rPr lang="en-GB" sz="3200" dirty="0"/>
              <a:t>    </a:t>
            </a:r>
          </a:p>
          <a:p>
            <a:r>
              <a:rPr lang="en-GB" sz="3200" dirty="0"/>
              <a:t>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6071" y="2936557"/>
            <a:ext cx="2553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Then we would add on the tens</a:t>
            </a:r>
          </a:p>
          <a:p>
            <a:r>
              <a:rPr lang="en-GB" sz="3200" dirty="0"/>
              <a:t>18 + 10 = 28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347864" y="1928445"/>
            <a:ext cx="216024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51920" y="1928445"/>
            <a:ext cx="216024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30895" y="3705998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Then we add the units</a:t>
            </a:r>
            <a:endParaRPr lang="en-GB" sz="1600" dirty="0"/>
          </a:p>
          <a:p>
            <a:r>
              <a:rPr lang="en-GB" sz="4000" dirty="0"/>
              <a:t>28 + 1 = 29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07777" y="2432501"/>
            <a:ext cx="1274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10     1</a:t>
            </a:r>
          </a:p>
        </p:txBody>
      </p:sp>
    </p:spTree>
    <p:extLst>
      <p:ext uri="{BB962C8B-B14F-4D97-AF65-F5344CB8AC3E}">
        <p14:creationId xmlns:p14="http://schemas.microsoft.com/office/powerpoint/2010/main" val="264100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54868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Year 1 this is what it would look like.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13" y="1700808"/>
            <a:ext cx="6692330" cy="191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904148" y="3189141"/>
            <a:ext cx="360040" cy="332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urved Down Arrow 5"/>
          <p:cNvSpPr/>
          <p:nvPr/>
        </p:nvSpPr>
        <p:spPr>
          <a:xfrm>
            <a:off x="6012160" y="2901109"/>
            <a:ext cx="252028" cy="288032"/>
          </a:xfrm>
          <a:prstGeom prst="curvedDow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6221332" y="2901109"/>
            <a:ext cx="252028" cy="288032"/>
          </a:xfrm>
          <a:prstGeom prst="curvedDow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6431346" y="2901109"/>
            <a:ext cx="252028" cy="288032"/>
          </a:xfrm>
          <a:prstGeom prst="curvedDow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6652414" y="2901109"/>
            <a:ext cx="252028" cy="288032"/>
          </a:xfrm>
          <a:prstGeom prst="curvedDow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6904442" y="2901109"/>
            <a:ext cx="252028" cy="288032"/>
          </a:xfrm>
          <a:prstGeom prst="curvedDow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7056842" y="2872355"/>
            <a:ext cx="252028" cy="288032"/>
          </a:xfrm>
          <a:prstGeom prst="curvedDow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7269555" y="2901109"/>
            <a:ext cx="252028" cy="288032"/>
          </a:xfrm>
          <a:prstGeom prst="curvedDow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7521583" y="2872355"/>
            <a:ext cx="252028" cy="288032"/>
          </a:xfrm>
          <a:prstGeom prst="curvedDow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7734296" y="2872355"/>
            <a:ext cx="252028" cy="288032"/>
          </a:xfrm>
          <a:prstGeom prst="curvedDow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7903370" y="2860854"/>
            <a:ext cx="252028" cy="288032"/>
          </a:xfrm>
          <a:prstGeom prst="curvedDow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8119465" y="2872355"/>
            <a:ext cx="252028" cy="288032"/>
          </a:xfrm>
          <a:prstGeom prst="curvedDow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3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923928" y="1196752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37 - 16 =</a:t>
            </a:r>
          </a:p>
          <a:p>
            <a:r>
              <a:rPr lang="en-GB" sz="3200" dirty="0"/>
              <a:t>    </a:t>
            </a:r>
          </a:p>
          <a:p>
            <a:r>
              <a:rPr lang="en-GB" sz="3200" dirty="0"/>
              <a:t>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5288" y="2864549"/>
            <a:ext cx="2553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Then we would subtract the tens</a:t>
            </a:r>
          </a:p>
          <a:p>
            <a:r>
              <a:rPr lang="en-GB" sz="3200" dirty="0"/>
              <a:t>37 - 10 = 27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107081" y="1856437"/>
            <a:ext cx="216024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11137" y="1856437"/>
            <a:ext cx="216024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090112" y="363399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Then we subtract the units</a:t>
            </a:r>
            <a:endParaRPr lang="en-GB" sz="1600" dirty="0"/>
          </a:p>
          <a:p>
            <a:r>
              <a:rPr lang="en-GB" sz="4000" dirty="0"/>
              <a:t> 27 - 6 = 21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66994" y="2360493"/>
            <a:ext cx="1274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10     6</a:t>
            </a:r>
          </a:p>
        </p:txBody>
      </p:sp>
      <p:sp>
        <p:nvSpPr>
          <p:cNvPr id="9" name="Rectangle 8"/>
          <p:cNvSpPr/>
          <p:nvPr/>
        </p:nvSpPr>
        <p:spPr>
          <a:xfrm>
            <a:off x="683568" y="54868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Subtraction in Year 2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920" y="105273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37 -  16 =</a:t>
            </a:r>
          </a:p>
        </p:txBody>
      </p:sp>
    </p:spTree>
    <p:extLst>
      <p:ext uri="{BB962C8B-B14F-4D97-AF65-F5344CB8AC3E}">
        <p14:creationId xmlns:p14="http://schemas.microsoft.com/office/powerpoint/2010/main" val="48673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6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5" y="3717032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55745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Number lines – mainly in Year 1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98" y="2482901"/>
            <a:ext cx="6692330" cy="191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424" y="880623"/>
            <a:ext cx="2555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19 – 4 = </a:t>
            </a:r>
          </a:p>
        </p:txBody>
      </p:sp>
      <p:sp>
        <p:nvSpPr>
          <p:cNvPr id="5" name="Oval 4"/>
          <p:cNvSpPr/>
          <p:nvPr/>
        </p:nvSpPr>
        <p:spPr>
          <a:xfrm>
            <a:off x="6156176" y="4029641"/>
            <a:ext cx="360040" cy="332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146300" y="1640779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biggest number?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rved Down Arrow 5"/>
          <p:cNvSpPr/>
          <p:nvPr/>
        </p:nvSpPr>
        <p:spPr>
          <a:xfrm flipH="1">
            <a:off x="6084168" y="3717032"/>
            <a:ext cx="252028" cy="14401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flipH="1">
            <a:off x="5848677" y="3725416"/>
            <a:ext cx="252028" cy="14401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flipH="1">
            <a:off x="5667192" y="3725416"/>
            <a:ext cx="252028" cy="14401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flipH="1">
            <a:off x="5435153" y="3762329"/>
            <a:ext cx="252028" cy="14401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/>
      <p:bldP spid="6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6692330" cy="191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6804248" y="3751604"/>
            <a:ext cx="360040" cy="332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rved Down Arrow 10"/>
          <p:cNvSpPr/>
          <p:nvPr/>
        </p:nvSpPr>
        <p:spPr>
          <a:xfrm flipH="1">
            <a:off x="6737248" y="3465706"/>
            <a:ext cx="252028" cy="14401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flipH="1">
            <a:off x="6501757" y="3474090"/>
            <a:ext cx="252028" cy="14401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flipH="1">
            <a:off x="6320272" y="3474090"/>
            <a:ext cx="252028" cy="14401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flipH="1">
            <a:off x="6088233" y="3511003"/>
            <a:ext cx="252028" cy="14401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flipH="1">
            <a:off x="5858691" y="3511003"/>
            <a:ext cx="252028" cy="14401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flipH="1">
            <a:off x="5661404" y="3475703"/>
            <a:ext cx="252028" cy="14401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flipH="1">
            <a:off x="5442746" y="3467319"/>
            <a:ext cx="252028" cy="14401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flipH="1">
            <a:off x="5229348" y="3482873"/>
            <a:ext cx="252028" cy="14401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560" y="476672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 How would your child solve this?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23 – 8 =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98614" y="225515"/>
            <a:ext cx="429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 is your turn!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270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920" y="105273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46 – 25 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50367" y="1315784"/>
            <a:ext cx="299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46 - 25 =</a:t>
            </a:r>
          </a:p>
          <a:p>
            <a:r>
              <a:rPr lang="en-GB" sz="3200" dirty="0"/>
              <a:t>    </a:t>
            </a:r>
          </a:p>
          <a:p>
            <a:r>
              <a:rPr lang="en-GB" sz="3200" dirty="0"/>
              <a:t>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56071" y="2936557"/>
            <a:ext cx="2553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Then we would subtract the tens</a:t>
            </a:r>
          </a:p>
          <a:p>
            <a:r>
              <a:rPr lang="en-GB" sz="3200" dirty="0"/>
              <a:t>46 - 20 = 26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347864" y="1928445"/>
            <a:ext cx="216024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51920" y="1928445"/>
            <a:ext cx="216024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30895" y="3705998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Then we subtract the units</a:t>
            </a:r>
            <a:endParaRPr lang="en-GB" sz="1600" dirty="0"/>
          </a:p>
          <a:p>
            <a:r>
              <a:rPr lang="en-GB" sz="4000" dirty="0"/>
              <a:t> 26 - 5 = 21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07777" y="2432501"/>
            <a:ext cx="1274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20     5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54868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Subtraction in Year 2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4670" y="220293"/>
            <a:ext cx="429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 is your turn!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219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5" grpId="0"/>
      <p:bldP spid="2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75856" y="2159837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Am I correct? How do you know?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217178">
            <a:off x="1449674" y="660126"/>
            <a:ext cx="2906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6 + 7 = 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608" y="2744103"/>
            <a:ext cx="41222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3"/>
                </a:solidFill>
              </a:rPr>
              <a:t>I know 6 + 6 = 12 so </a:t>
            </a:r>
          </a:p>
          <a:p>
            <a:pPr algn="ctr"/>
            <a:r>
              <a:rPr lang="en-US" sz="3600" b="1" dirty="0">
                <a:ln/>
                <a:solidFill>
                  <a:schemeClr val="accent3"/>
                </a:solidFill>
              </a:rPr>
              <a:t>1 more would be 13.</a:t>
            </a:r>
          </a:p>
        </p:txBody>
      </p:sp>
      <p:sp>
        <p:nvSpPr>
          <p:cNvPr id="13" name="Rectangle 12"/>
          <p:cNvSpPr/>
          <p:nvPr/>
        </p:nvSpPr>
        <p:spPr>
          <a:xfrm rot="20694456">
            <a:off x="4761107" y="633239"/>
            <a:ext cx="3916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 + 9 + 1 = 17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84632" y="4638014"/>
            <a:ext cx="33455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know 9 + 1 = 10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 7 more is 17.</a:t>
            </a:r>
          </a:p>
        </p:txBody>
      </p:sp>
      <p:sp>
        <p:nvSpPr>
          <p:cNvPr id="9" name="Rectangle 8"/>
          <p:cNvSpPr/>
          <p:nvPr/>
        </p:nvSpPr>
        <p:spPr>
          <a:xfrm>
            <a:off x="42714" y="-68779"/>
            <a:ext cx="189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1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68" y="1313765"/>
            <a:ext cx="429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 is your turn!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53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17875" y="5576869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Multiplication and Division in Year 1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06" y="404664"/>
            <a:ext cx="54292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3" y="4327"/>
            <a:ext cx="3415919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 spend a lot of time exploring problems when solving multiplication and division. We try and use word problems before we introduce the Symbols   x  or ÷ .</a:t>
            </a:r>
          </a:p>
        </p:txBody>
      </p:sp>
    </p:spTree>
    <p:extLst>
      <p:ext uri="{BB962C8B-B14F-4D97-AF65-F5344CB8AC3E}">
        <p14:creationId xmlns:p14="http://schemas.microsoft.com/office/powerpoint/2010/main" val="11139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260648"/>
            <a:ext cx="4786312" cy="3217863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34070" y="371773"/>
            <a:ext cx="4572000" cy="958850"/>
            <a:chOff x="105289350" y="106860975"/>
            <a:chExt cx="9777600" cy="2257425"/>
          </a:xfrm>
        </p:grpSpPr>
        <p:pic>
          <p:nvPicPr>
            <p:cNvPr id="2052" name="Picture 4" descr="images03VVIC0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89350" y="106860975"/>
              <a:ext cx="2066925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3" name="Picture 5" descr="imagesKOQRY9U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08575" y="106986142"/>
              <a:ext cx="2343150" cy="195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4" name="Picture 6" descr="imagesB10ZU59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0342" y="106860975"/>
              <a:ext cx="2009775" cy="225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55" name="Picture 7" descr="images23Q5K6D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33350" y="106860975"/>
              <a:ext cx="2133600" cy="214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4395" y="2816523"/>
            <a:ext cx="3733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They have 2 sweets each.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36248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5 Triceratops. They have 3biscuits each. How many biscuits do they have altogether? 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62" y="1419657"/>
            <a:ext cx="405307" cy="4025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61" y="2057462"/>
            <a:ext cx="405307" cy="4025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1419657"/>
            <a:ext cx="405307" cy="4025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3" y="2057462"/>
            <a:ext cx="405307" cy="4025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7459" y="1441250"/>
            <a:ext cx="405307" cy="4025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7458" y="2079055"/>
            <a:ext cx="405307" cy="4025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9832" y="1409179"/>
            <a:ext cx="405307" cy="4025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9831" y="2046984"/>
            <a:ext cx="405307" cy="402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6070" y="4902573"/>
            <a:ext cx="531277" cy="4069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6962" y="4899616"/>
            <a:ext cx="531277" cy="4069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146" y="4899616"/>
            <a:ext cx="531277" cy="4069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2701" y="4899616"/>
            <a:ext cx="531277" cy="4069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5625" y="4845479"/>
            <a:ext cx="531277" cy="40694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037832" y="5306556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033327" y="5611356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5038736" y="5974432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5813065" y="5306556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5808560" y="5611356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5813969" y="5974432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6497178" y="5295348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6492673" y="5600148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6498082" y="5963224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7234635" y="5295348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7230130" y="5600148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7235539" y="5963224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8074409" y="5252419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8069904" y="5557219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8075313" y="5920295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19370927">
            <a:off x="5032997" y="1254323"/>
            <a:ext cx="4104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19026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9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467544" y="332656"/>
            <a:ext cx="2066925" cy="2370138"/>
            <a:chOff x="105289350" y="106860975"/>
            <a:chExt cx="2067209" cy="2369720"/>
          </a:xfrm>
        </p:grpSpPr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89350" y="106955163"/>
              <a:ext cx="2067209" cy="2275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105444759" y="106860975"/>
              <a:ext cx="802105" cy="850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29" y="2377785"/>
            <a:ext cx="1004887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29" y="2642897"/>
            <a:ext cx="1003300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77785"/>
            <a:ext cx="100330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3939704" y="1395122"/>
            <a:ext cx="40259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picked up 15 apples from under 3 trees. How many fell off each tree?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 flipV="1">
            <a:off x="1178272" y="1423137"/>
            <a:ext cx="216928" cy="241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1782594" y="1423137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980819" y="1732239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1666929" y="1710913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274525" y="1911746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960635" y="1872732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1212960" y="2262478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699294" y="2175684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4467578" y="3683702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770414" y="3894378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7038898" y="3694248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4499860" y="4132009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5802696" y="4342685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7071180" y="4142555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4499860" y="4575215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5802696" y="4785891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071180" y="4585761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4503114" y="5028967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805950" y="5239643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7074434" y="5039513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4499860" y="5488401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5802696" y="5699077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7071180" y="5498947"/>
            <a:ext cx="182240" cy="210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4570406" y="209856"/>
            <a:ext cx="2400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ivision</a:t>
            </a:r>
          </a:p>
        </p:txBody>
      </p:sp>
    </p:spTree>
    <p:extLst>
      <p:ext uri="{BB962C8B-B14F-4D97-AF65-F5344CB8AC3E}">
        <p14:creationId xmlns:p14="http://schemas.microsoft.com/office/powerpoint/2010/main" val="21783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915816" y="260648"/>
            <a:ext cx="6422901" cy="7569200"/>
            <a:chOff x="106870065" y="106686884"/>
            <a:chExt cx="6638795" cy="7569275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06870065" y="106686884"/>
              <a:ext cx="6638795" cy="1061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200" b="0" i="0" u="sng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Socks and shoes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How many pairs of socks do these aliens need?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3" name="Picture 9" descr="imagesCAFFF9I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59076" y="107902847"/>
              <a:ext cx="1333240" cy="1230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07222795" y="108788548"/>
              <a:ext cx="1377862" cy="538619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07097534" y="108788548"/>
              <a:ext cx="1803748" cy="563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 have 6 legs.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6" name="Picture 12" descr="imagesCAX00P2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98748" y="107748882"/>
              <a:ext cx="1588718" cy="1588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11050570" y="108740698"/>
              <a:ext cx="1377862" cy="538619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110925309" y="108740698"/>
              <a:ext cx="1803748" cy="563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 have 12 legs.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9" name="Picture 15" descr="imagesCA4H4DF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28830" y="111105856"/>
              <a:ext cx="1137780" cy="1137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07224360" y="111896569"/>
              <a:ext cx="1377862" cy="550588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07099099" y="111896569"/>
              <a:ext cx="1803748" cy="576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 have 8 legs.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42" name="Picture 18" descr="imagesCA4L2WM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82315" y="109630004"/>
              <a:ext cx="1022261" cy="1033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109242617" y="110395011"/>
              <a:ext cx="1377862" cy="538619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09117356" y="110395011"/>
              <a:ext cx="1803748" cy="563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 have 22 legs.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45" name="Picture 21" descr="imagesCA7OYJT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25050" y="111124385"/>
              <a:ext cx="1062624" cy="1115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111398659" y="111924752"/>
              <a:ext cx="1377862" cy="538619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111273398" y="111924752"/>
              <a:ext cx="1803748" cy="563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 have 19 legs.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48" name="Picture 24" descr="imagesCAY43AFQ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77358" y="112580600"/>
              <a:ext cx="924549" cy="1645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109133014" y="113692488"/>
              <a:ext cx="1377862" cy="538619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109007753" y="113692488"/>
              <a:ext cx="1803748" cy="563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 have 15 legs.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02" y="3720302"/>
            <a:ext cx="700087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2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20" y="2565906"/>
            <a:ext cx="700087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3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81" y="3388196"/>
            <a:ext cx="700087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34825" y="46275"/>
            <a:ext cx="17265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 is your turn!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0582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3378" y="153988"/>
            <a:ext cx="8729102" cy="8320087"/>
            <a:chOff x="106867781" y="105281260"/>
            <a:chExt cx="6638794" cy="831978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06867781" y="105281260"/>
              <a:ext cx="6638794" cy="831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Jugglers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Sam, Ben, Ian, Jo and Bob are jugglers.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They have a bag of juggling clubs.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On Monday there are 10 clubs in the bag. How many clubs do they have each?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On Tuesday there are 35 clubs in their bag. How many clubs do they have each?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                           On Wednesday, the jugglers need 5 clubs each. How many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                            clubs do they need in the bag?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                                           On Thursday, the jugglers need 4 clubs each. How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                                                 many clubs do they need in their bag?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8" name="Picture 4" descr="imagesCADH1GF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89391" y="106154411"/>
              <a:ext cx="696435" cy="625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imagesCAPOWER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14752" y="106243984"/>
              <a:ext cx="446762" cy="446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67781" y="106035965"/>
              <a:ext cx="2947907" cy="862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7047926" y="-4688"/>
            <a:ext cx="17265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 is your turn!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8371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225514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Multiplication and Division in Year 2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672"/>
            <a:ext cx="52959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8430" y="1514834"/>
            <a:ext cx="324325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 introduce arrays and the symbols in.</a:t>
            </a:r>
          </a:p>
        </p:txBody>
      </p:sp>
    </p:spTree>
    <p:extLst>
      <p:ext uri="{BB962C8B-B14F-4D97-AF65-F5344CB8AC3E}">
        <p14:creationId xmlns:p14="http://schemas.microsoft.com/office/powerpoint/2010/main" val="40220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714" y="-68779"/>
            <a:ext cx="189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2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9632" y="905630"/>
            <a:ext cx="7155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many ways can you make 21p?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02" y="3212976"/>
            <a:ext cx="173881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25" y="1989517"/>
            <a:ext cx="1080120" cy="106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668" y="2564740"/>
            <a:ext cx="1383779" cy="139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87" y="3791429"/>
            <a:ext cx="158042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99" y="2672752"/>
            <a:ext cx="1220974" cy="117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64" y="5610101"/>
            <a:ext cx="44424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 can use each coin more than once!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4813" y="50638"/>
            <a:ext cx="429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 is your turn!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47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3229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28" y="2044194"/>
            <a:ext cx="525575" cy="52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88" y="980727"/>
            <a:ext cx="761165" cy="76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3" y="116632"/>
            <a:ext cx="67336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9952" y="3429000"/>
            <a:ext cx="444240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 got to 24 ways and I hadn’t started splitting the final 10p in 1p and 2p! 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61165" cy="76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7636"/>
            <a:ext cx="63229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03397"/>
            <a:ext cx="761165" cy="76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48" y="2044194"/>
            <a:ext cx="525575" cy="52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09" y="2027048"/>
            <a:ext cx="63229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0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54868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do we teach the children to add and subtract at Dogsthorpe Infants School?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ombining two or more quantiti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08735"/>
            <a:ext cx="2743200" cy="141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2522220" cy="12611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538372" y="335699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try and encourage the children to count on.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5517232"/>
            <a:ext cx="101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8, 9, 10</a:t>
            </a:r>
          </a:p>
        </p:txBody>
      </p:sp>
    </p:spTree>
    <p:extLst>
      <p:ext uri="{BB962C8B-B14F-4D97-AF65-F5344CB8AC3E}">
        <p14:creationId xmlns:p14="http://schemas.microsoft.com/office/powerpoint/2010/main" val="34197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1" y="3717032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27984" y="584331"/>
            <a:ext cx="36989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teach the children that equals means balance. We use scales to make sure our number sentences balance.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" y="332656"/>
            <a:ext cx="35147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 rot="2301564">
            <a:off x="2013973" y="320936"/>
            <a:ext cx="206790" cy="223333"/>
            <a:chOff x="-1692696" y="260648"/>
            <a:chExt cx="288032" cy="302928"/>
          </a:xfrm>
        </p:grpSpPr>
        <p:sp>
          <p:nvSpPr>
            <p:cNvPr id="2" name="Rectangle 1"/>
            <p:cNvSpPr/>
            <p:nvPr/>
          </p:nvSpPr>
          <p:spPr>
            <a:xfrm>
              <a:off x="-1692696" y="260648"/>
              <a:ext cx="288032" cy="302928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-1620688" y="332656"/>
              <a:ext cx="144016" cy="14401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83557"/>
            <a:ext cx="48577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2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1" y="3717032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5868" y="2132856"/>
            <a:ext cx="8238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encourage the children to apply their knowledge in different ways.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1920" y="31409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By the end of Year 1 children should be able to recall and use facts within and to 20 for addition and subtraction.</a:t>
            </a:r>
          </a:p>
          <a:p>
            <a:endParaRPr lang="en-GB" b="1" dirty="0"/>
          </a:p>
          <a:p>
            <a:r>
              <a:rPr lang="en-GB" dirty="0"/>
              <a:t> Then in Year 2 children should be able to extend their knowledge further.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8" y="260648"/>
            <a:ext cx="84201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20133"/>
            <a:ext cx="21336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8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26201" y="187180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 you know?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20242330">
            <a:off x="1187624" y="55343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 rot="383270">
            <a:off x="3469573" y="5855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 rot="217178">
            <a:off x="2280730" y="2616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59683" y="2913174"/>
            <a:ext cx="2555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+ 2 = 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29528" y="3836504"/>
            <a:ext cx="2555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+ 4 = 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2125" y="2194969"/>
            <a:ext cx="242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=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81969" y="3374839"/>
            <a:ext cx="242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- 4 =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18279" y="4712370"/>
            <a:ext cx="3512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They are all even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39138" y="5574309"/>
            <a:ext cx="51332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 is the largest and 2 the smallest.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35833" y="-68779"/>
            <a:ext cx="2056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1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33063" y="123911"/>
            <a:ext cx="429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 is your turn!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525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9" y="244783"/>
            <a:ext cx="84677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1" y="3678351"/>
            <a:ext cx="4130965" cy="28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388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870</Words>
  <Application>Microsoft Office PowerPoint</Application>
  <PresentationFormat>On-screen Show (4:3)</PresentationFormat>
  <Paragraphs>145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Batang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colbeck</dc:creator>
  <cp:lastModifiedBy>lucy colbeck</cp:lastModifiedBy>
  <cp:revision>25</cp:revision>
  <dcterms:created xsi:type="dcterms:W3CDTF">2016-03-21T13:26:34Z</dcterms:created>
  <dcterms:modified xsi:type="dcterms:W3CDTF">2016-05-02T13:24:13Z</dcterms:modified>
</cp:coreProperties>
</file>